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8" r:id="rId2"/>
    <p:sldId id="272" r:id="rId3"/>
    <p:sldId id="273" r:id="rId4"/>
    <p:sldId id="256" r:id="rId5"/>
    <p:sldId id="274" r:id="rId6"/>
    <p:sldId id="260" r:id="rId7"/>
    <p:sldId id="275" r:id="rId8"/>
    <p:sldId id="261" r:id="rId9"/>
    <p:sldId id="276" r:id="rId10"/>
    <p:sldId id="262" r:id="rId11"/>
    <p:sldId id="277" r:id="rId12"/>
    <p:sldId id="264" r:id="rId13"/>
    <p:sldId id="278" r:id="rId14"/>
    <p:sldId id="265" r:id="rId15"/>
    <p:sldId id="279" r:id="rId16"/>
    <p:sldId id="266" r:id="rId17"/>
    <p:sldId id="280" r:id="rId18"/>
    <p:sldId id="267" r:id="rId19"/>
    <p:sldId id="281" r:id="rId20"/>
    <p:sldId id="271" r:id="rId21"/>
    <p:sldId id="27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789363"/>
            <a:ext cx="7772400" cy="1109662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41888"/>
            <a:ext cx="6400800" cy="69691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7038" y="1700213"/>
            <a:ext cx="1909762" cy="48974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42988" y="1700213"/>
            <a:ext cx="5581650" cy="4897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2988" y="2349500"/>
            <a:ext cx="3744912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0300" y="2349500"/>
            <a:ext cx="374650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1700213"/>
            <a:ext cx="764381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2349500"/>
            <a:ext cx="76438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20.jpeg"/><Relationship Id="rId2" Type="http://schemas.openxmlformats.org/officeDocument/2006/relationships/hyperlink" Target="http://dl3.glitter-graphics.net/pub/20/20733lq1wsfhskv.gi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hyperlink" Target="http://smayli.ru/smile/znakizodiaka-144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dl3.glitter-graphics.net/pub/20/20733lq1wsfhskv.gi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hyperlink" Target="http://smayli.ru/smile/znakizodiaka-141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dl3.glitter-graphics.net/pub/20/20733lq1wsfhskv.gi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hyperlink" Target="http://smayli.ru/smile/znakizodiaka-139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30.jpeg"/><Relationship Id="rId2" Type="http://schemas.openxmlformats.org/officeDocument/2006/relationships/hyperlink" Target="http://dl3.glitter-graphics.net/pub/20/20733lq1wsfhskv.gi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gif"/><Relationship Id="rId4" Type="http://schemas.openxmlformats.org/officeDocument/2006/relationships/hyperlink" Target="http://smayli.ru/smile/znakizodiaka-143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7.gif"/><Relationship Id="rId7" Type="http://schemas.openxmlformats.org/officeDocument/2006/relationships/image" Target="../media/image34.jpeg"/><Relationship Id="rId2" Type="http://schemas.openxmlformats.org/officeDocument/2006/relationships/hyperlink" Target="http://dl3.glitter-graphics.net/pub/20/20733lq1wsfhskv.gi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gif"/><Relationship Id="rId4" Type="http://schemas.openxmlformats.org/officeDocument/2006/relationships/hyperlink" Target="http://smayli.ru/smile/znakizodiaka-137.ht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smayli.ru/smile/znakizodiaka-140.html" TargetMode="External"/><Relationship Id="rId3" Type="http://schemas.openxmlformats.org/officeDocument/2006/relationships/image" Target="../media/image7.gif"/><Relationship Id="rId7" Type="http://schemas.openxmlformats.org/officeDocument/2006/relationships/image" Target="../media/image39.jpeg"/><Relationship Id="rId2" Type="http://schemas.openxmlformats.org/officeDocument/2006/relationships/hyperlink" Target="http://dl3.glitter-graphics.net/pub/20/20733lq1wsfhskv.gi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gif"/><Relationship Id="rId4" Type="http://schemas.openxmlformats.org/officeDocument/2006/relationships/hyperlink" Target="http://smayli.ru/smile/znakizodiaka-136.html" TargetMode="External"/><Relationship Id="rId9" Type="http://schemas.openxmlformats.org/officeDocument/2006/relationships/image" Target="../media/image40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dl3.glitter-graphics.net/pub/20/20733lq1wsfhskv.gi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hyperlink" Target="http://smayli.ru/smile/znakizodiaka-134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3.jpeg"/><Relationship Id="rId2" Type="http://schemas.openxmlformats.org/officeDocument/2006/relationships/hyperlink" Target="http://dl3.glitter-graphics.net/pub/20/20733lq1wsfhskv.gi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hyperlink" Target="http://smayli.ru/smile/znakizodiaka-133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dl3.glitter-graphics.net/pub/20/20733lq1wsfhskv.gi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hyperlink" Target="http://smayli.ru/smile/znakizodiaka-142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E:\Анимация\8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TextBox 2"/>
          <p:cNvSpPr txBox="1">
            <a:spLocks noChangeArrowheads="1"/>
          </p:cNvSpPr>
          <p:nvPr/>
        </p:nvSpPr>
        <p:spPr bwMode="auto">
          <a:xfrm>
            <a:off x="1857375" y="2214563"/>
            <a:ext cx="6357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9" y="214290"/>
            <a:ext cx="8501121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 Днём</a:t>
            </a:r>
          </a:p>
          <a:p>
            <a:pPr algn="ctr">
              <a:defRPr/>
            </a:pPr>
            <a:r>
              <a:rPr lang="ru-RU" sz="12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Учителя!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 descr="http://dl3.glitter-graphics.net/pub/20/20733lq1wsfhskv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29322" y="214290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C000"/>
                </a:solidFill>
              </a:rPr>
              <a:t>Козероги</a:t>
            </a:r>
            <a:endParaRPr lang="ru-RU" sz="48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4286256"/>
            <a:ext cx="66437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/>
          </a:p>
          <a:p>
            <a:r>
              <a:rPr lang="ru-RU" sz="2800" b="1" dirty="0">
                <a:solidFill>
                  <a:srgbClr val="FFC000"/>
                </a:solidFill>
              </a:rPr>
              <a:t>Козерогам</a:t>
            </a:r>
            <a:r>
              <a:rPr lang="ru-RU" sz="2800" dirty="0">
                <a:solidFill>
                  <a:srgbClr val="FFC000"/>
                </a:solidFill>
              </a:rPr>
              <a:t>  упорности не занимать, ученики будут учить, не исключено что в вашем классе будет пополнение. 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 </a:t>
            </a:r>
            <a:br>
              <a:rPr lang="ru-RU" sz="2800" dirty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Блестяшки Знаки Зодиака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428604"/>
            <a:ext cx="2071702" cy="2571768"/>
          </a:xfrm>
          <a:prstGeom prst="rect">
            <a:avLst/>
          </a:prstGeom>
          <a:noFill/>
        </p:spPr>
      </p:pic>
      <p:pic>
        <p:nvPicPr>
          <p:cNvPr id="7" name="Рисунок 6" descr="F:\Коллектив\Березовская А.О.jpg"/>
          <p:cNvPicPr/>
          <p:nvPr/>
        </p:nvPicPr>
        <p:blipFill>
          <a:blip r:embed="rId6" cstate="print"/>
          <a:srcRect l="8778" t="12530" r="12778" b="31560"/>
          <a:stretch>
            <a:fillRect/>
          </a:stretch>
        </p:blipFill>
        <p:spPr bwMode="auto">
          <a:xfrm>
            <a:off x="251520" y="332656"/>
            <a:ext cx="3312826" cy="35526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F:\Коллектив\Трофимова ЛМ.jpg"/>
          <p:cNvPicPr/>
          <p:nvPr/>
        </p:nvPicPr>
        <p:blipFill>
          <a:blip r:embed="rId7" cstate="print"/>
          <a:srcRect l="12248" t="14286" r="11947" b="31868"/>
          <a:stretch>
            <a:fillRect/>
          </a:stretch>
        </p:blipFill>
        <p:spPr bwMode="auto">
          <a:xfrm>
            <a:off x="5724128" y="1628800"/>
            <a:ext cx="3240360" cy="3154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PU_admin - ГПОБУ Pag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896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http://dl3.glitter-graphics.net/pub/20/20733lq1wsfhskv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268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86446" y="214290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Рыбы</a:t>
            </a:r>
            <a:endParaRPr lang="ru-RU" sz="5400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4429132"/>
            <a:ext cx="8643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Рыбы  </a:t>
            </a:r>
            <a:r>
              <a:rPr lang="ru-RU" sz="2400" dirty="0">
                <a:solidFill>
                  <a:srgbClr val="FFC000"/>
                </a:solidFill>
              </a:rPr>
              <a:t>Вас ожидают интересные путешествия, ваши воспитанники займут призовые места и выиграют много конкурсов в этом году, только нужно немало терпения.</a:t>
            </a:r>
          </a:p>
        </p:txBody>
      </p:sp>
      <p:pic>
        <p:nvPicPr>
          <p:cNvPr id="43012" name="Picture 4" descr="Блестяшки Знаки Зодиака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0"/>
            <a:ext cx="2714644" cy="2714644"/>
          </a:xfrm>
          <a:prstGeom prst="rect">
            <a:avLst/>
          </a:prstGeom>
          <a:noFill/>
        </p:spPr>
      </p:pic>
      <p:pic>
        <p:nvPicPr>
          <p:cNvPr id="7" name="Рисунок 6" descr="F:\Коллектив\Медведева О.В.jpg"/>
          <p:cNvPicPr/>
          <p:nvPr/>
        </p:nvPicPr>
        <p:blipFill>
          <a:blip r:embed="rId6" cstate="print"/>
          <a:srcRect l="14203" t="8810" r="10367" b="27619"/>
          <a:stretch>
            <a:fillRect/>
          </a:stretch>
        </p:blipFill>
        <p:spPr bwMode="auto">
          <a:xfrm>
            <a:off x="251520" y="260648"/>
            <a:ext cx="3597686" cy="40023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Поздравления с Днем Учителя Учител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http://dl3.glitter-graphics.net/pub/20/20733lq1wsfhskv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268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72198" y="214290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Овен</a:t>
            </a:r>
            <a:endParaRPr lang="ru-RU" sz="54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3929067"/>
            <a:ext cx="83582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Овны </a:t>
            </a:r>
            <a:r>
              <a:rPr lang="ru-RU" sz="2800" b="1" dirty="0">
                <a:solidFill>
                  <a:srgbClr val="FFC000"/>
                </a:solidFill>
              </a:rPr>
              <a:t>в новом учебном году будут хвалить своих учеников за хорошие поступки, тех же,  кто плохо учится и шалит,  рекомендую сильно не наказывать.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Блестяшки Знаки Зодиака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214290"/>
            <a:ext cx="2500330" cy="2214578"/>
          </a:xfrm>
          <a:prstGeom prst="rect">
            <a:avLst/>
          </a:prstGeom>
          <a:noFill/>
        </p:spPr>
      </p:pic>
      <p:pic>
        <p:nvPicPr>
          <p:cNvPr id="7" name="Рисунок 6" descr="F:\Коллектив\Прокопьева.jpg"/>
          <p:cNvPicPr/>
          <p:nvPr/>
        </p:nvPicPr>
        <p:blipFill>
          <a:blip r:embed="rId6" cstate="print"/>
          <a:srcRect l="9029" t="5000" r="11520" b="8750"/>
          <a:stretch>
            <a:fillRect/>
          </a:stretch>
        </p:blipFill>
        <p:spPr bwMode="auto">
          <a:xfrm>
            <a:off x="323528" y="404664"/>
            <a:ext cx="3563888" cy="34630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Сайт Надёжинской основной общеобразовательной шко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932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http://dl3.glitter-graphics.net/pub/20/20733lq1wsfhskv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9766"/>
            <a:ext cx="9144000" cy="68877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5008" y="285728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Тельцы</a:t>
            </a:r>
            <a:endParaRPr lang="ru-RU" sz="5400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4429132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У Тельцов</a:t>
            </a:r>
            <a:r>
              <a:rPr lang="ru-RU" sz="2400" dirty="0">
                <a:solidFill>
                  <a:srgbClr val="FFC000"/>
                </a:solidFill>
              </a:rPr>
              <a:t> подходящее время для работы, ее в новом учебном году будет много, рекомендую проявить терпение.</a:t>
            </a:r>
            <a:br>
              <a:rPr lang="ru-RU" sz="2400" dirty="0">
                <a:solidFill>
                  <a:srgbClr val="FFC000"/>
                </a:solidFill>
              </a:rPr>
            </a:b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45058" name="Picture 2" descr="Блестяшки Знаки Зодиака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-214338"/>
            <a:ext cx="2428892" cy="2428892"/>
          </a:xfrm>
          <a:prstGeom prst="rect">
            <a:avLst/>
          </a:prstGeom>
          <a:noFill/>
        </p:spPr>
      </p:pic>
      <p:pic>
        <p:nvPicPr>
          <p:cNvPr id="8" name="Рисунок 7" descr="C:\Users\Анна\Desktop\Новая папка (4)\20140929_122230.jpg"/>
          <p:cNvPicPr/>
          <p:nvPr/>
        </p:nvPicPr>
        <p:blipFill>
          <a:blip r:embed="rId6" cstate="print">
            <a:lum bright="-10000" contrast="10000"/>
          </a:blip>
          <a:srcRect l="46079" t="4015" r="42526" b="66241"/>
          <a:stretch>
            <a:fillRect/>
          </a:stretch>
        </p:blipFill>
        <p:spPr bwMode="auto">
          <a:xfrm>
            <a:off x="539552" y="332656"/>
            <a:ext cx="2880320" cy="37406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:\Коллектив\Долгих В.М.jpg"/>
          <p:cNvPicPr/>
          <p:nvPr/>
        </p:nvPicPr>
        <p:blipFill>
          <a:blip r:embed="rId7" cstate="print"/>
          <a:srcRect l="14929" t="12598" r="13453" b="35812"/>
          <a:stretch>
            <a:fillRect/>
          </a:stretch>
        </p:blipFill>
        <p:spPr bwMode="auto">
          <a:xfrm>
            <a:off x="5292080" y="1196752"/>
            <a:ext cx="3168352" cy="32410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Открытки со стихами на День учите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9" name="Picture 9" descr="http://dl3.glitter-graphics.net/pub/20/20733lq1wsfhskv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7766"/>
          </a:xfrm>
          <a:prstGeom prst="rect">
            <a:avLst/>
          </a:prstGeom>
          <a:noFill/>
        </p:spPr>
      </p:pic>
      <p:pic>
        <p:nvPicPr>
          <p:cNvPr id="46087" name="Picture 7" descr="http://dl3.glitter-graphics.net/pub/20/20733lq1wsfhskv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7766"/>
          </a:xfrm>
          <a:prstGeom prst="rect">
            <a:avLst/>
          </a:prstGeom>
          <a:noFill/>
        </p:spPr>
      </p:pic>
      <p:pic>
        <p:nvPicPr>
          <p:cNvPr id="46082" name="Picture 2" descr="Блестяшки Знаки Зодиака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-315416"/>
            <a:ext cx="2857496" cy="28574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86380" y="214290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Близнецы</a:t>
            </a:r>
            <a:endParaRPr lang="ru-RU" sz="54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4941168"/>
            <a:ext cx="83582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Близнецы  вас ожидают встречи с учениками после уроков, но не часто, и ненадолго, так как вскоре все начнут учить уроки как положено.</a:t>
            </a: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G:\день учителя 2014\фото\SAM_0622.JPG"/>
          <p:cNvPicPr/>
          <p:nvPr/>
        </p:nvPicPr>
        <p:blipFill>
          <a:blip r:embed="rId6" cstate="print">
            <a:lum bright="-10000" contrast="20000"/>
          </a:blip>
          <a:srcRect l="31476" t="17784" r="39153" b="37757"/>
          <a:stretch>
            <a:fillRect/>
          </a:stretch>
        </p:blipFill>
        <p:spPr bwMode="auto">
          <a:xfrm>
            <a:off x="2915816" y="1844824"/>
            <a:ext cx="3096344" cy="3277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F:\Коллектив\Короченко С.В.jpg"/>
          <p:cNvPicPr/>
          <p:nvPr/>
        </p:nvPicPr>
        <p:blipFill>
          <a:blip r:embed="rId7" cstate="print"/>
          <a:srcRect l="12421" t="8333" r="10167" b="33333"/>
          <a:stretch>
            <a:fillRect/>
          </a:stretch>
        </p:blipFill>
        <p:spPr bwMode="auto">
          <a:xfrm>
            <a:off x="251520" y="188640"/>
            <a:ext cx="2952328" cy="3213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F:\Коллектив\Медведев С.П.jpg"/>
          <p:cNvPicPr/>
          <p:nvPr/>
        </p:nvPicPr>
        <p:blipFill>
          <a:blip r:embed="rId8" cstate="print"/>
          <a:srcRect l="8202" t="8639" r="10288" b="35449"/>
          <a:stretch>
            <a:fillRect/>
          </a:stretch>
        </p:blipFill>
        <p:spPr bwMode="auto">
          <a:xfrm>
            <a:off x="6056026" y="1124744"/>
            <a:ext cx="3087974" cy="32078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с днем учителя красивая открытка к празднику - 5 октября - День учителя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ОМПЛЕКТЫ, МУЗЫКА, СЦЕНАРИИ для руководителей ДК, СДК, клубов (Страница 814) MP3SORT.BIZ"/>
          <p:cNvPicPr>
            <a:picLocks noChangeAspect="1" noChangeArrowheads="1"/>
          </p:cNvPicPr>
          <p:nvPr/>
        </p:nvPicPr>
        <p:blipFill>
          <a:blip r:embed="rId2" cstate="print"/>
          <a:srcRect b="6951"/>
          <a:stretch>
            <a:fillRect/>
          </a:stretch>
        </p:blipFill>
        <p:spPr bwMode="auto">
          <a:xfrm>
            <a:off x="0" y="0"/>
            <a:ext cx="914805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http://dl3.glitter-graphics.net/pub/20/20733lq1wsfhskv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Раки</a:t>
            </a:r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221088"/>
            <a:ext cx="41416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Раки</a:t>
            </a:r>
            <a:r>
              <a:rPr lang="ru-RU" sz="2400" dirty="0" smtClean="0">
                <a:solidFill>
                  <a:srgbClr val="FFFF00"/>
                </a:solidFill>
              </a:rPr>
              <a:t>     ваш предмет окажется в центре внимания у многих учеников, постарайтесь использовать это время с пользой для них. </a:t>
            </a:r>
            <a:br>
              <a:rPr lang="ru-RU" sz="2400" dirty="0" smtClean="0">
                <a:solidFill>
                  <a:srgbClr val="FFFF00"/>
                </a:solidFill>
              </a:rPr>
            </a:b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Блестяшки Знаки Зодиака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-243408"/>
            <a:ext cx="2071702" cy="2071702"/>
          </a:xfrm>
          <a:prstGeom prst="rect">
            <a:avLst/>
          </a:prstGeom>
          <a:noFill/>
        </p:spPr>
      </p:pic>
      <p:pic>
        <p:nvPicPr>
          <p:cNvPr id="9" name="Рисунок 8" descr="C:\дЕНЬ УЧИТЕЛЯ\DSCF2481.JPG"/>
          <p:cNvPicPr/>
          <p:nvPr/>
        </p:nvPicPr>
        <p:blipFill>
          <a:blip r:embed="rId6" cstate="print"/>
          <a:srcRect l="31701" t="21067" r="36041" b="37997"/>
          <a:stretch>
            <a:fillRect/>
          </a:stretch>
        </p:blipFill>
        <p:spPr bwMode="auto">
          <a:xfrm>
            <a:off x="323528" y="1052736"/>
            <a:ext cx="3312368" cy="3168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G:\день учителя 2014\фото\20140929_121940.jpg"/>
          <p:cNvPicPr/>
          <p:nvPr/>
        </p:nvPicPr>
        <p:blipFill>
          <a:blip r:embed="rId7" cstate="print">
            <a:lum bright="-10000"/>
          </a:blip>
          <a:srcRect l="20789" t="29043" r="56663" b="29987"/>
          <a:stretch>
            <a:fillRect/>
          </a:stretch>
        </p:blipFill>
        <p:spPr bwMode="auto">
          <a:xfrm rot="5400000">
            <a:off x="5703387" y="1073477"/>
            <a:ext cx="2921801" cy="31683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012160" y="260648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ЛЬВЫ</a:t>
            </a:r>
            <a:endParaRPr lang="ru-RU" sz="5400" b="1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0032" y="4149080"/>
            <a:ext cx="3856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Львы сохранят свои позиции в этом году, но постарайтесь избежать ненужных трат нервов и денежных средств.</a:t>
            </a:r>
            <a:br>
              <a:rPr lang="ru-RU" sz="2400" b="1" dirty="0">
                <a:solidFill>
                  <a:srgbClr val="FFC000"/>
                </a:solidFill>
              </a:rPr>
            </a:b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Блестяшки Знаки Зодиака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1772816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C:\Documents and Settings\Home\Рабочий стол\УЧИТЕЛЯ\Рисунок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-7938"/>
            <a:ext cx="9161463" cy="68754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1500174"/>
            <a:ext cx="869212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 </a:t>
            </a:r>
            <a:r>
              <a:rPr lang="ru-RU" sz="4800" b="1" dirty="0" smtClean="0">
                <a:solidFill>
                  <a:srgbClr val="92D050"/>
                </a:solidFill>
              </a:rPr>
              <a:t>Спасибо Вам, за ваш труд, </a:t>
            </a:r>
          </a:p>
          <a:p>
            <a:pPr algn="ctr"/>
            <a:r>
              <a:rPr lang="ru-RU" sz="4800" b="1" dirty="0" smtClean="0">
                <a:solidFill>
                  <a:srgbClr val="92D050"/>
                </a:solidFill>
              </a:rPr>
              <a:t>за терпение и понимание!!!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Привет Пипл. - Прикольные открытки к Дню Учите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3404" cy="6775053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456384" y="1772816"/>
            <a:ext cx="56876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«Если в сердце живет любовь…»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7" descr="http://dl3.glitter-graphics.net/pub/20/20733lq1wsfhskv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26812"/>
          </a:xfrm>
          <a:prstGeom prst="rect">
            <a:avLst/>
          </a:prstGeom>
          <a:noFill/>
        </p:spPr>
      </p:pic>
      <p:pic>
        <p:nvPicPr>
          <p:cNvPr id="23557" name="Picture 5" descr="Блестяшки Знаки Зодиака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0"/>
            <a:ext cx="2571768" cy="25717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00826" y="214290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ВЕСЫ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3929066"/>
            <a:ext cx="50006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  Весов наступает  время составления проектов и планов. Полученные ранее знания помогут в их осуществлении.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G:\день учителя 2014\фото\SAM_0559.JPG"/>
          <p:cNvPicPr/>
          <p:nvPr/>
        </p:nvPicPr>
        <p:blipFill>
          <a:blip r:embed="rId6" cstate="print">
            <a:lum contrast="40000"/>
          </a:blip>
          <a:srcRect l="50253" t="40629" r="16676" b="12996"/>
          <a:stretch>
            <a:fillRect/>
          </a:stretch>
        </p:blipFill>
        <p:spPr bwMode="auto">
          <a:xfrm>
            <a:off x="467544" y="404664"/>
            <a:ext cx="3600400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Поздравления 2013 - Форум города Новокуйбышевс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5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0" name="Picture 8" descr="http://dl3.glitter-graphics.net/pub/20/20733lq1wsfhskv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268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29322" y="214290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Скорпионы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3143248"/>
            <a:ext cx="42148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/>
          </a:p>
          <a:p>
            <a:r>
              <a:rPr lang="ru-RU" sz="2800" b="1" dirty="0">
                <a:solidFill>
                  <a:srgbClr val="FFC000"/>
                </a:solidFill>
              </a:rPr>
              <a:t>Скорпионы</a:t>
            </a:r>
            <a:r>
              <a:rPr lang="ru-RU" sz="2800" dirty="0">
                <a:solidFill>
                  <a:srgbClr val="FFC000"/>
                </a:solidFill>
              </a:rPr>
              <a:t> энергично беритесь за дело, не поддавайтесь обстоятельствам, ловите волну.</a:t>
            </a:r>
            <a:br>
              <a:rPr lang="ru-RU" sz="2800" dirty="0">
                <a:solidFill>
                  <a:srgbClr val="FFC000"/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8" name="Picture 6" descr="Блестяшки Знаки Зодиака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0"/>
            <a:ext cx="2071702" cy="2071702"/>
          </a:xfrm>
          <a:prstGeom prst="rect">
            <a:avLst/>
          </a:prstGeom>
          <a:noFill/>
        </p:spPr>
      </p:pic>
      <p:pic>
        <p:nvPicPr>
          <p:cNvPr id="9" name="Рисунок 8" descr="C:\дЕНЬ УЧИТЕЛЯ\IMG_20140901_130300.jpg"/>
          <p:cNvPicPr/>
          <p:nvPr/>
        </p:nvPicPr>
        <p:blipFill>
          <a:blip r:embed="rId6" cstate="print">
            <a:lum bright="-20000"/>
          </a:blip>
          <a:srcRect l="6859" t="30262" r="53024" b="23800"/>
          <a:stretch>
            <a:fillRect/>
          </a:stretch>
        </p:blipFill>
        <p:spPr bwMode="auto">
          <a:xfrm rot="5400000">
            <a:off x="503547" y="-63387"/>
            <a:ext cx="3456386" cy="3960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F:\IMG_20140924_100325.jpg"/>
          <p:cNvPicPr/>
          <p:nvPr/>
        </p:nvPicPr>
        <p:blipFill>
          <a:blip r:embed="rId7" cstate="print">
            <a:lum bright="-10000"/>
          </a:blip>
          <a:srcRect t="17041" r="48710" b="22046"/>
          <a:stretch>
            <a:fillRect/>
          </a:stretch>
        </p:blipFill>
        <p:spPr bwMode="auto">
          <a:xfrm rot="5400000">
            <a:off x="4752021" y="1736812"/>
            <a:ext cx="3888429" cy="3960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Праздник года - выпуск 1 - Каталог статей - Школьный кварт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02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http://dl3.glitter-graphics.net/pub/20/20733lq1wsfhskv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77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29190" y="214290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Стрелец</a:t>
            </a:r>
            <a:endParaRPr lang="ru-RU" sz="54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4071943"/>
            <a:ext cx="77867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/>
          </a:p>
          <a:p>
            <a:r>
              <a:rPr lang="ru-RU" sz="2800" b="1" dirty="0" smtClean="0">
                <a:solidFill>
                  <a:srgbClr val="FFC000"/>
                </a:solidFill>
              </a:rPr>
              <a:t>Стрельцы</a:t>
            </a:r>
            <a:r>
              <a:rPr lang="ru-RU" sz="2800" dirty="0" smtClean="0">
                <a:solidFill>
                  <a:srgbClr val="FFC000"/>
                </a:solidFill>
              </a:rPr>
              <a:t>    </a:t>
            </a:r>
            <a:r>
              <a:rPr lang="ru-RU" sz="2800" dirty="0">
                <a:solidFill>
                  <a:srgbClr val="FFC000"/>
                </a:solidFill>
              </a:rPr>
              <a:t>в этом году вы закончат старые затянувшиеся дела и начнут новые, домашние задания ученики выполнять будут, правда, изредка.</a:t>
            </a:r>
            <a:br>
              <a:rPr lang="ru-RU" sz="2800" dirty="0">
                <a:solidFill>
                  <a:srgbClr val="FFC000"/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Блестяшки Знаки Зодиака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071546"/>
            <a:ext cx="2643206" cy="2643206"/>
          </a:xfrm>
          <a:prstGeom prst="rect">
            <a:avLst/>
          </a:prstGeom>
          <a:noFill/>
        </p:spPr>
      </p:pic>
      <p:pic>
        <p:nvPicPr>
          <p:cNvPr id="6" name="Рисунок 5" descr="F:\Коллектив\Белоусова Л.П.jpg"/>
          <p:cNvPicPr/>
          <p:nvPr/>
        </p:nvPicPr>
        <p:blipFill>
          <a:blip r:embed="rId6" cstate="print"/>
          <a:srcRect l="16835" t="11817" r="14808" b="38297"/>
          <a:stretch>
            <a:fillRect/>
          </a:stretch>
        </p:blipFill>
        <p:spPr bwMode="auto">
          <a:xfrm>
            <a:off x="755576" y="188640"/>
            <a:ext cx="3666163" cy="39754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Фотоальбомы - Открыт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00001 1">
      <a:dk1>
        <a:srgbClr val="808080"/>
      </a:dk1>
      <a:lt1>
        <a:srgbClr val="EAEAEA"/>
      </a:lt1>
      <a:dk2>
        <a:srgbClr val="000000"/>
      </a:dk2>
      <a:lt2>
        <a:srgbClr val="FFFFFF"/>
      </a:lt2>
      <a:accent1>
        <a:srgbClr val="CC00FF"/>
      </a:accent1>
      <a:accent2>
        <a:srgbClr val="FF99FF"/>
      </a:accent2>
      <a:accent3>
        <a:srgbClr val="AAAAAA"/>
      </a:accent3>
      <a:accent4>
        <a:srgbClr val="C8C8C8"/>
      </a:accent4>
      <a:accent5>
        <a:srgbClr val="E2AAFF"/>
      </a:accent5>
      <a:accent6>
        <a:srgbClr val="E78AE7"/>
      </a:accent6>
      <a:hlink>
        <a:srgbClr val="3333FF"/>
      </a:hlink>
      <a:folHlink>
        <a:srgbClr val="0066FF"/>
      </a:folHlink>
    </a:clrScheme>
    <a:fontScheme name="00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001 1">
        <a:dk1>
          <a:srgbClr val="808080"/>
        </a:dk1>
        <a:lt1>
          <a:srgbClr val="EAEAEA"/>
        </a:lt1>
        <a:dk2>
          <a:srgbClr val="000000"/>
        </a:dk2>
        <a:lt2>
          <a:srgbClr val="FFFFFF"/>
        </a:lt2>
        <a:accent1>
          <a:srgbClr val="CC00FF"/>
        </a:accent1>
        <a:accent2>
          <a:srgbClr val="FF99FF"/>
        </a:accent2>
        <a:accent3>
          <a:srgbClr val="AAAAAA"/>
        </a:accent3>
        <a:accent4>
          <a:srgbClr val="C8C8C8"/>
        </a:accent4>
        <a:accent5>
          <a:srgbClr val="E2AAFF"/>
        </a:accent5>
        <a:accent6>
          <a:srgbClr val="E78AE7"/>
        </a:accent6>
        <a:hlink>
          <a:srgbClr val="3333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001 2">
        <a:dk1>
          <a:srgbClr val="808080"/>
        </a:dk1>
        <a:lt1>
          <a:srgbClr val="99CCFF"/>
        </a:lt1>
        <a:dk2>
          <a:srgbClr val="000000"/>
        </a:dk2>
        <a:lt2>
          <a:srgbClr val="FFCCFF"/>
        </a:lt2>
        <a:accent1>
          <a:srgbClr val="0000FF"/>
        </a:accent1>
        <a:accent2>
          <a:srgbClr val="FF99FF"/>
        </a:accent2>
        <a:accent3>
          <a:srgbClr val="AAAAAA"/>
        </a:accent3>
        <a:accent4>
          <a:srgbClr val="82AEDA"/>
        </a:accent4>
        <a:accent5>
          <a:srgbClr val="AAAAFF"/>
        </a:accent5>
        <a:accent6>
          <a:srgbClr val="E78AE7"/>
        </a:accent6>
        <a:hlink>
          <a:srgbClr val="0099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001 3">
        <a:dk1>
          <a:srgbClr val="003399"/>
        </a:dk1>
        <a:lt1>
          <a:srgbClr val="99CCFF"/>
        </a:lt1>
        <a:dk2>
          <a:srgbClr val="000000"/>
        </a:dk2>
        <a:lt2>
          <a:srgbClr val="FFCCFF"/>
        </a:lt2>
        <a:accent1>
          <a:srgbClr val="0000FF"/>
        </a:accent1>
        <a:accent2>
          <a:srgbClr val="FF99FF"/>
        </a:accent2>
        <a:accent3>
          <a:srgbClr val="AAAAAA"/>
        </a:accent3>
        <a:accent4>
          <a:srgbClr val="82AEDA"/>
        </a:accent4>
        <a:accent5>
          <a:srgbClr val="AAAAFF"/>
        </a:accent5>
        <a:accent6>
          <a:srgbClr val="E78AE7"/>
        </a:accent6>
        <a:hlink>
          <a:srgbClr val="FF3399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264</TotalTime>
  <Words>240</Words>
  <Application>Microsoft Office PowerPoint</Application>
  <PresentationFormat>Экран (4:3)</PresentationFormat>
  <Paragraphs>28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template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user</cp:lastModifiedBy>
  <cp:revision>31</cp:revision>
  <dcterms:created xsi:type="dcterms:W3CDTF">2012-10-02T21:38:09Z</dcterms:created>
  <dcterms:modified xsi:type="dcterms:W3CDTF">2014-10-03T01:31:32Z</dcterms:modified>
</cp:coreProperties>
</file>